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381" r:id="rId4"/>
    <p:sldId id="312" r:id="rId5"/>
    <p:sldId id="377" r:id="rId6"/>
    <p:sldId id="378" r:id="rId7"/>
    <p:sldId id="379" r:id="rId8"/>
    <p:sldId id="380" r:id="rId9"/>
    <p:sldId id="382" r:id="rId10"/>
    <p:sldId id="384" r:id="rId11"/>
    <p:sldId id="383" r:id="rId12"/>
    <p:sldId id="370" r:id="rId13"/>
    <p:sldId id="386" r:id="rId14"/>
    <p:sldId id="387" r:id="rId15"/>
    <p:sldId id="398" r:id="rId16"/>
    <p:sldId id="388" r:id="rId17"/>
    <p:sldId id="389" r:id="rId18"/>
    <p:sldId id="390" r:id="rId19"/>
    <p:sldId id="391" r:id="rId20"/>
    <p:sldId id="392" r:id="rId21"/>
    <p:sldId id="394" r:id="rId22"/>
    <p:sldId id="403" r:id="rId23"/>
    <p:sldId id="395" r:id="rId24"/>
    <p:sldId id="385" r:id="rId25"/>
    <p:sldId id="397" r:id="rId26"/>
    <p:sldId id="399" r:id="rId27"/>
    <p:sldId id="400" r:id="rId28"/>
    <p:sldId id="401" r:id="rId29"/>
    <p:sldId id="402" r:id="rId30"/>
    <p:sldId id="362" r:id="rId31"/>
    <p:sldId id="426" r:id="rId32"/>
    <p:sldId id="404" r:id="rId33"/>
    <p:sldId id="405" r:id="rId34"/>
    <p:sldId id="406" r:id="rId35"/>
    <p:sldId id="427" r:id="rId36"/>
    <p:sldId id="407" r:id="rId37"/>
    <p:sldId id="408" r:id="rId38"/>
    <p:sldId id="409" r:id="rId39"/>
    <p:sldId id="410" r:id="rId40"/>
    <p:sldId id="425" r:id="rId41"/>
    <p:sldId id="259" r:id="rId42"/>
    <p:sldId id="413" r:id="rId43"/>
    <p:sldId id="412" r:id="rId44"/>
    <p:sldId id="419" r:id="rId45"/>
    <p:sldId id="420" r:id="rId46"/>
    <p:sldId id="414" r:id="rId47"/>
    <p:sldId id="421" r:id="rId48"/>
    <p:sldId id="422" r:id="rId49"/>
    <p:sldId id="423" r:id="rId50"/>
    <p:sldId id="417" r:id="rId51"/>
    <p:sldId id="415" r:id="rId52"/>
    <p:sldId id="416" r:id="rId53"/>
    <p:sldId id="418" r:id="rId54"/>
    <p:sldId id="424" r:id="rId55"/>
    <p:sldId id="257" r:id="rId56"/>
  </p:sldIdLst>
  <p:sldSz cx="12192000" cy="6858000"/>
  <p:notesSz cx="6805613" cy="9944100"/>
  <p:embeddedFontLst>
    <p:embeddedFont>
      <p:font typeface="AU Passata" panose="020B0503030502030804" pitchFamily="34" charset="0"/>
      <p:regular r:id="rId58"/>
      <p:bold r:id="rId59"/>
    </p:embeddedFont>
    <p:embeddedFont>
      <p:font typeface="AU Passata Light" panose="020B0303030902030804" pitchFamily="34" charset="0"/>
      <p:regular r:id="rId60"/>
      <p:bold r:id="rId61"/>
    </p:embeddedFont>
    <p:embeddedFont>
      <p:font typeface="Cascadia Mono" panose="020B0609020000020004" pitchFamily="49" charset="0"/>
      <p:regular r:id="rId62"/>
      <p:bold r:id="rId63"/>
      <p:italic r:id="rId64"/>
      <p:boldItalic r:id="rId65"/>
    </p:embeddedFont>
    <p:embeddedFont>
      <p:font typeface="Consolas" panose="020B0609020204030204" pitchFamily="49" charset="0"/>
      <p:regular r:id="rId66"/>
      <p:bold r:id="rId67"/>
      <p:italic r:id="rId68"/>
      <p:boldItalic r:id="rId69"/>
    </p:embeddedFont>
    <p:embeddedFont>
      <p:font typeface="Gill Sans MT" panose="020B0502020104020203" pitchFamily="34" charset="0"/>
      <p:regular r:id="rId70"/>
      <p:bold r:id="rId71"/>
      <p:italic r:id="rId72"/>
      <p:boldItalic r:id="rId73"/>
    </p:embeddedFont>
  </p:embeddedFontLst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24535-4F16-49A3-9E67-5819D52BE988}" v="6" dt="2025-10-22T19:06:10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7" autoAdjust="0"/>
    <p:restoredTop sz="76695" autoAdjust="0"/>
  </p:normalViewPr>
  <p:slideViewPr>
    <p:cSldViewPr snapToGrid="0" showGuides="1">
      <p:cViewPr varScale="1">
        <p:scale>
          <a:sx n="81" d="100"/>
          <a:sy n="81" d="100"/>
        </p:scale>
        <p:origin x="118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ørensen Loft" userId="42949a3e-5aba-4e5d-931a-6d7b2cf6ec97" providerId="ADAL" clId="{11DA0188-D7C2-4CCB-AD65-993B40103919}"/>
    <pc:docChg chg="undo custSel addSld modSld sldOrd modNotesMaster">
      <pc:chgData name="Michael Sørensen Loft" userId="42949a3e-5aba-4e5d-931a-6d7b2cf6ec97" providerId="ADAL" clId="{11DA0188-D7C2-4CCB-AD65-993B40103919}" dt="2024-10-02T09:21:58.049" v="1000" actId="2711"/>
      <pc:docMkLst>
        <pc:docMk/>
      </pc:docMkLst>
      <pc:sldChg chg="mod modShow">
        <pc:chgData name="Michael Sørensen Loft" userId="42949a3e-5aba-4e5d-931a-6d7b2cf6ec97" providerId="ADAL" clId="{11DA0188-D7C2-4CCB-AD65-993B40103919}" dt="2024-10-02T09:02:04.684" v="974" actId="729"/>
        <pc:sldMkLst>
          <pc:docMk/>
          <pc:sldMk cId="3357163894" sldId="258"/>
        </pc:sldMkLst>
      </pc:sldChg>
      <pc:sldChg chg="modSp mod">
        <pc:chgData name="Michael Sørensen Loft" userId="42949a3e-5aba-4e5d-931a-6d7b2cf6ec97" providerId="ADAL" clId="{11DA0188-D7C2-4CCB-AD65-993B40103919}" dt="2024-10-02T08:52:11.182" v="782" actId="20577"/>
        <pc:sldMkLst>
          <pc:docMk/>
          <pc:sldMk cId="3336927857" sldId="259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1329187049" sldId="312"/>
        </pc:sldMkLst>
      </pc:sldChg>
      <pc:sldChg chg="addSp delSp mod">
        <pc:chgData name="Michael Sørensen Loft" userId="42949a3e-5aba-4e5d-931a-6d7b2cf6ec97" providerId="ADAL" clId="{11DA0188-D7C2-4CCB-AD65-993B40103919}" dt="2024-10-02T07:57:54.793" v="4" actId="22"/>
        <pc:sldMkLst>
          <pc:docMk/>
          <pc:sldMk cId="2701036185" sldId="362"/>
        </pc:sldMkLst>
      </pc:sldChg>
      <pc:sldChg chg="modSp mod">
        <pc:chgData name="Michael Sørensen Loft" userId="42949a3e-5aba-4e5d-931a-6d7b2cf6ec97" providerId="ADAL" clId="{11DA0188-D7C2-4CCB-AD65-993B40103919}" dt="2024-10-02T09:09:40.991" v="977" actId="2711"/>
        <pc:sldMkLst>
          <pc:docMk/>
          <pc:sldMk cId="2080482678" sldId="370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2494618906" sldId="377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4229509493" sldId="378"/>
        </pc:sldMkLst>
      </pc:sldChg>
      <pc:sldChg chg="mod modShow">
        <pc:chgData name="Michael Sørensen Loft" userId="42949a3e-5aba-4e5d-931a-6d7b2cf6ec97" providerId="ADAL" clId="{11DA0188-D7C2-4CCB-AD65-993B40103919}" dt="2024-10-01T12:22:15.187" v="0" actId="729"/>
        <pc:sldMkLst>
          <pc:docMk/>
          <pc:sldMk cId="3266656990" sldId="379"/>
        </pc:sldMkLst>
      </pc:sldChg>
      <pc:sldChg chg="mod modShow">
        <pc:chgData name="Michael Sørensen Loft" userId="42949a3e-5aba-4e5d-931a-6d7b2cf6ec97" providerId="ADAL" clId="{11DA0188-D7C2-4CCB-AD65-993B40103919}" dt="2024-10-01T12:22:22.239" v="1" actId="729"/>
        <pc:sldMkLst>
          <pc:docMk/>
          <pc:sldMk cId="3392813043" sldId="381"/>
        </pc:sldMkLst>
      </pc:sldChg>
      <pc:sldChg chg="modSp mod">
        <pc:chgData name="Michael Sørensen Loft" userId="42949a3e-5aba-4e5d-931a-6d7b2cf6ec97" providerId="ADAL" clId="{11DA0188-D7C2-4CCB-AD65-993B40103919}" dt="2024-10-02T09:20:10.332" v="988" actId="2711"/>
        <pc:sldMkLst>
          <pc:docMk/>
          <pc:sldMk cId="459953072" sldId="385"/>
        </pc:sldMkLst>
      </pc:sldChg>
      <pc:sldChg chg="modSp mod">
        <pc:chgData name="Michael Sørensen Loft" userId="42949a3e-5aba-4e5d-931a-6d7b2cf6ec97" providerId="ADAL" clId="{11DA0188-D7C2-4CCB-AD65-993B40103919}" dt="2024-10-02T09:17:54.667" v="978" actId="2711"/>
        <pc:sldMkLst>
          <pc:docMk/>
          <pc:sldMk cId="1543542045" sldId="386"/>
        </pc:sldMkLst>
      </pc:sldChg>
      <pc:sldChg chg="modSp mod">
        <pc:chgData name="Michael Sørensen Loft" userId="42949a3e-5aba-4e5d-931a-6d7b2cf6ec97" providerId="ADAL" clId="{11DA0188-D7C2-4CCB-AD65-993B40103919}" dt="2024-10-02T09:18:19.708" v="979" actId="2711"/>
        <pc:sldMkLst>
          <pc:docMk/>
          <pc:sldMk cId="1471053503" sldId="387"/>
        </pc:sldMkLst>
      </pc:sldChg>
      <pc:sldChg chg="modSp mod">
        <pc:chgData name="Michael Sørensen Loft" userId="42949a3e-5aba-4e5d-931a-6d7b2cf6ec97" providerId="ADAL" clId="{11DA0188-D7C2-4CCB-AD65-993B40103919}" dt="2024-10-02T09:18:40.379" v="981" actId="2711"/>
        <pc:sldMkLst>
          <pc:docMk/>
          <pc:sldMk cId="173486983" sldId="388"/>
        </pc:sldMkLst>
      </pc:sldChg>
      <pc:sldChg chg="modSp mod">
        <pc:chgData name="Michael Sørensen Loft" userId="42949a3e-5aba-4e5d-931a-6d7b2cf6ec97" providerId="ADAL" clId="{11DA0188-D7C2-4CCB-AD65-993B40103919}" dt="2024-10-02T09:18:51.160" v="982" actId="2711"/>
        <pc:sldMkLst>
          <pc:docMk/>
          <pc:sldMk cId="3807157907" sldId="389"/>
        </pc:sldMkLst>
      </pc:sldChg>
      <pc:sldChg chg="modSp mod">
        <pc:chgData name="Michael Sørensen Loft" userId="42949a3e-5aba-4e5d-931a-6d7b2cf6ec97" providerId="ADAL" clId="{11DA0188-D7C2-4CCB-AD65-993B40103919}" dt="2024-10-02T09:18:59.012" v="983" actId="2711"/>
        <pc:sldMkLst>
          <pc:docMk/>
          <pc:sldMk cId="3286353058" sldId="390"/>
        </pc:sldMkLst>
      </pc:sldChg>
      <pc:sldChg chg="modSp mod">
        <pc:chgData name="Michael Sørensen Loft" userId="42949a3e-5aba-4e5d-931a-6d7b2cf6ec97" providerId="ADAL" clId="{11DA0188-D7C2-4CCB-AD65-993B40103919}" dt="2024-10-02T09:19:08.911" v="984" actId="2711"/>
        <pc:sldMkLst>
          <pc:docMk/>
          <pc:sldMk cId="251701936" sldId="391"/>
        </pc:sldMkLst>
      </pc:sldChg>
      <pc:sldChg chg="modSp mod">
        <pc:chgData name="Michael Sørensen Loft" userId="42949a3e-5aba-4e5d-931a-6d7b2cf6ec97" providerId="ADAL" clId="{11DA0188-D7C2-4CCB-AD65-993B40103919}" dt="2024-10-02T09:19:20.001" v="985" actId="2711"/>
        <pc:sldMkLst>
          <pc:docMk/>
          <pc:sldMk cId="1572999248" sldId="392"/>
        </pc:sldMkLst>
      </pc:sldChg>
      <pc:sldChg chg="modSp mod">
        <pc:chgData name="Michael Sørensen Loft" userId="42949a3e-5aba-4e5d-931a-6d7b2cf6ec97" providerId="ADAL" clId="{11DA0188-D7C2-4CCB-AD65-993B40103919}" dt="2024-10-02T09:19:27.058" v="986" actId="2711"/>
        <pc:sldMkLst>
          <pc:docMk/>
          <pc:sldMk cId="1867133149" sldId="393"/>
        </pc:sldMkLst>
      </pc:sldChg>
      <pc:sldChg chg="modSp mod">
        <pc:chgData name="Michael Sørensen Loft" userId="42949a3e-5aba-4e5d-931a-6d7b2cf6ec97" providerId="ADAL" clId="{11DA0188-D7C2-4CCB-AD65-993B40103919}" dt="2024-10-02T09:19:36.114" v="987" actId="2711"/>
        <pc:sldMkLst>
          <pc:docMk/>
          <pc:sldMk cId="3006203880" sldId="394"/>
        </pc:sldMkLst>
      </pc:sldChg>
      <pc:sldChg chg="modSp mod">
        <pc:chgData name="Michael Sørensen Loft" userId="42949a3e-5aba-4e5d-931a-6d7b2cf6ec97" providerId="ADAL" clId="{11DA0188-D7C2-4CCB-AD65-993B40103919}" dt="2024-10-02T09:20:17.715" v="989" actId="2711"/>
        <pc:sldMkLst>
          <pc:docMk/>
          <pc:sldMk cId="3677786082" sldId="397"/>
        </pc:sldMkLst>
      </pc:sldChg>
      <pc:sldChg chg="modSp mod">
        <pc:chgData name="Michael Sørensen Loft" userId="42949a3e-5aba-4e5d-931a-6d7b2cf6ec97" providerId="ADAL" clId="{11DA0188-D7C2-4CCB-AD65-993B40103919}" dt="2024-10-02T09:18:29.763" v="980" actId="2711"/>
        <pc:sldMkLst>
          <pc:docMk/>
          <pc:sldMk cId="408456767" sldId="398"/>
        </pc:sldMkLst>
      </pc:sldChg>
      <pc:sldChg chg="modSp mod">
        <pc:chgData name="Michael Sørensen Loft" userId="42949a3e-5aba-4e5d-931a-6d7b2cf6ec97" providerId="ADAL" clId="{11DA0188-D7C2-4CCB-AD65-993B40103919}" dt="2024-10-02T09:20:25.420" v="990" actId="2711"/>
        <pc:sldMkLst>
          <pc:docMk/>
          <pc:sldMk cId="3188495949" sldId="399"/>
        </pc:sldMkLst>
      </pc:sldChg>
      <pc:sldChg chg="modSp mod">
        <pc:chgData name="Michael Sørensen Loft" userId="42949a3e-5aba-4e5d-931a-6d7b2cf6ec97" providerId="ADAL" clId="{11DA0188-D7C2-4CCB-AD65-993B40103919}" dt="2024-10-02T09:20:33.512" v="991" actId="2711"/>
        <pc:sldMkLst>
          <pc:docMk/>
          <pc:sldMk cId="2928642002" sldId="400"/>
        </pc:sldMkLst>
      </pc:sldChg>
      <pc:sldChg chg="modSp mod">
        <pc:chgData name="Michael Sørensen Loft" userId="42949a3e-5aba-4e5d-931a-6d7b2cf6ec97" providerId="ADAL" clId="{11DA0188-D7C2-4CCB-AD65-993B40103919}" dt="2024-10-02T09:20:40.982" v="992" actId="2711"/>
        <pc:sldMkLst>
          <pc:docMk/>
          <pc:sldMk cId="2076635365" sldId="401"/>
        </pc:sldMkLst>
      </pc:sldChg>
      <pc:sldChg chg="modSp mod">
        <pc:chgData name="Michael Sørensen Loft" userId="42949a3e-5aba-4e5d-931a-6d7b2cf6ec97" providerId="ADAL" clId="{11DA0188-D7C2-4CCB-AD65-993B40103919}" dt="2024-10-02T09:20:50.686" v="993" actId="2711"/>
        <pc:sldMkLst>
          <pc:docMk/>
          <pc:sldMk cId="389120864" sldId="402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3749565573" sldId="404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864158854" sldId="405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446964083" sldId="406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2333593330" sldId="407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4117745728" sldId="408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365822160" sldId="409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929729702" sldId="410"/>
        </pc:sldMkLst>
      </pc:sldChg>
      <pc:sldChg chg="mod modShow">
        <pc:chgData name="Michael Sørensen Loft" userId="42949a3e-5aba-4e5d-931a-6d7b2cf6ec97" providerId="ADAL" clId="{11DA0188-D7C2-4CCB-AD65-993B40103919}" dt="2024-10-01T12:23:17.349" v="2" actId="729"/>
        <pc:sldMkLst>
          <pc:docMk/>
          <pc:sldMk cId="1651050254" sldId="411"/>
        </pc:sldMkLst>
      </pc:sldChg>
      <pc:sldChg chg="modSp add mod modShow">
        <pc:chgData name="Michael Sørensen Loft" userId="42949a3e-5aba-4e5d-931a-6d7b2cf6ec97" providerId="ADAL" clId="{11DA0188-D7C2-4CCB-AD65-993B40103919}" dt="2024-10-02T09:21:08.067" v="994" actId="2711"/>
        <pc:sldMkLst>
          <pc:docMk/>
          <pc:sldMk cId="3925342840" sldId="412"/>
        </pc:sldMkLst>
      </pc:sldChg>
      <pc:sldChg chg="addSp modSp new mod modNotesTx">
        <pc:chgData name="Michael Sørensen Loft" userId="42949a3e-5aba-4e5d-931a-6d7b2cf6ec97" providerId="ADAL" clId="{11DA0188-D7C2-4CCB-AD65-993B40103919}" dt="2024-10-02T08:30:42.673" v="299" actId="20577"/>
        <pc:sldMkLst>
          <pc:docMk/>
          <pc:sldMk cId="2803000749" sldId="413"/>
        </pc:sldMkLst>
      </pc:sldChg>
      <pc:sldChg chg="modSp add mod ord">
        <pc:chgData name="Michael Sørensen Loft" userId="42949a3e-5aba-4e5d-931a-6d7b2cf6ec97" providerId="ADAL" clId="{11DA0188-D7C2-4CCB-AD65-993B40103919}" dt="2024-10-02T09:21:34.081" v="997" actId="2711"/>
        <pc:sldMkLst>
          <pc:docMk/>
          <pc:sldMk cId="4122245299" sldId="414"/>
        </pc:sldMkLst>
      </pc:sldChg>
      <pc:sldChg chg="addSp delSp modSp new mod">
        <pc:chgData name="Michael Sørensen Loft" userId="42949a3e-5aba-4e5d-931a-6d7b2cf6ec97" providerId="ADAL" clId="{11DA0188-D7C2-4CCB-AD65-993B40103919}" dt="2024-10-02T08:58:35.761" v="930" actId="20577"/>
        <pc:sldMkLst>
          <pc:docMk/>
          <pc:sldMk cId="3659826521" sldId="415"/>
        </pc:sldMkLst>
      </pc:sldChg>
      <pc:sldChg chg="addSp delSp modSp add mod">
        <pc:chgData name="Michael Sørensen Loft" userId="42949a3e-5aba-4e5d-931a-6d7b2cf6ec97" providerId="ADAL" clId="{11DA0188-D7C2-4CCB-AD65-993B40103919}" dt="2024-10-02T08:58:55.987" v="935" actId="20577"/>
        <pc:sldMkLst>
          <pc:docMk/>
          <pc:sldMk cId="679727323" sldId="416"/>
        </pc:sldMkLst>
      </pc:sldChg>
      <pc:sldChg chg="addSp new mod">
        <pc:chgData name="Michael Sørensen Loft" userId="42949a3e-5aba-4e5d-931a-6d7b2cf6ec97" providerId="ADAL" clId="{11DA0188-D7C2-4CCB-AD65-993B40103919}" dt="2024-10-02T08:52:49.765" v="788" actId="22"/>
        <pc:sldMkLst>
          <pc:docMk/>
          <pc:sldMk cId="528613325" sldId="417"/>
        </pc:sldMkLst>
      </pc:sldChg>
      <pc:sldChg chg="modSp add mod">
        <pc:chgData name="Michael Sørensen Loft" userId="42949a3e-5aba-4e5d-931a-6d7b2cf6ec97" providerId="ADAL" clId="{11DA0188-D7C2-4CCB-AD65-993B40103919}" dt="2024-10-02T08:59:01.929" v="936"/>
        <pc:sldMkLst>
          <pc:docMk/>
          <pc:sldMk cId="3130414939" sldId="418"/>
        </pc:sldMkLst>
      </pc:sldChg>
      <pc:sldChg chg="modSp add mod">
        <pc:chgData name="Michael Sørensen Loft" userId="42949a3e-5aba-4e5d-931a-6d7b2cf6ec97" providerId="ADAL" clId="{11DA0188-D7C2-4CCB-AD65-993B40103919}" dt="2024-10-02T09:21:18.418" v="995" actId="2711"/>
        <pc:sldMkLst>
          <pc:docMk/>
          <pc:sldMk cId="873758628" sldId="419"/>
        </pc:sldMkLst>
      </pc:sldChg>
      <pc:sldChg chg="modSp add mod">
        <pc:chgData name="Michael Sørensen Loft" userId="42949a3e-5aba-4e5d-931a-6d7b2cf6ec97" providerId="ADAL" clId="{11DA0188-D7C2-4CCB-AD65-993B40103919}" dt="2024-10-02T09:21:27.045" v="996" actId="2711"/>
        <pc:sldMkLst>
          <pc:docMk/>
          <pc:sldMk cId="2240515796" sldId="420"/>
        </pc:sldMkLst>
      </pc:sldChg>
      <pc:sldChg chg="modSp add mod">
        <pc:chgData name="Michael Sørensen Loft" userId="42949a3e-5aba-4e5d-931a-6d7b2cf6ec97" providerId="ADAL" clId="{11DA0188-D7C2-4CCB-AD65-993B40103919}" dt="2024-10-02T09:21:42.364" v="998" actId="2711"/>
        <pc:sldMkLst>
          <pc:docMk/>
          <pc:sldMk cId="2537237579" sldId="421"/>
        </pc:sldMkLst>
      </pc:sldChg>
      <pc:sldChg chg="modSp add mod">
        <pc:chgData name="Michael Sørensen Loft" userId="42949a3e-5aba-4e5d-931a-6d7b2cf6ec97" providerId="ADAL" clId="{11DA0188-D7C2-4CCB-AD65-993B40103919}" dt="2024-10-02T09:21:49.338" v="999" actId="2711"/>
        <pc:sldMkLst>
          <pc:docMk/>
          <pc:sldMk cId="3574226085" sldId="422"/>
        </pc:sldMkLst>
      </pc:sldChg>
      <pc:sldChg chg="modSp add mod">
        <pc:chgData name="Michael Sørensen Loft" userId="42949a3e-5aba-4e5d-931a-6d7b2cf6ec97" providerId="ADAL" clId="{11DA0188-D7C2-4CCB-AD65-993B40103919}" dt="2024-10-02T09:21:58.049" v="1000" actId="2711"/>
        <pc:sldMkLst>
          <pc:docMk/>
          <pc:sldMk cId="3905222289" sldId="423"/>
        </pc:sldMkLst>
      </pc:sldChg>
      <pc:sldChg chg="modSp add mod modShow">
        <pc:chgData name="Michael Sørensen Loft" userId="42949a3e-5aba-4e5d-931a-6d7b2cf6ec97" providerId="ADAL" clId="{11DA0188-D7C2-4CCB-AD65-993B40103919}" dt="2024-10-02T08:59:52.288" v="973" actId="729"/>
        <pc:sldMkLst>
          <pc:docMk/>
          <pc:sldMk cId="3224984167" sldId="424"/>
        </pc:sldMkLst>
      </pc:sldChg>
    </pc:docChg>
  </pc:docChgLst>
  <pc:docChgLst>
    <pc:chgData name="Michael Sørensen Loft" userId="42949a3e-5aba-4e5d-931a-6d7b2cf6ec97" providerId="ADAL" clId="{FA52C119-A23A-4EFB-B8A5-4BE503ADFC14}"/>
    <pc:docChg chg="undo custSel addSld delSld modSld sldOrd">
      <pc:chgData name="Michael Sørensen Loft" userId="42949a3e-5aba-4e5d-931a-6d7b2cf6ec97" providerId="ADAL" clId="{FA52C119-A23A-4EFB-B8A5-4BE503ADFC14}" dt="2025-10-22T19:06:10.085" v="72"/>
      <pc:docMkLst>
        <pc:docMk/>
      </pc:docMkLst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3357163894" sldId="258"/>
        </pc:sldMkLst>
      </pc:sldChg>
      <pc:sldChg chg="addSp delSp modSp mod">
        <pc:chgData name="Michael Sørensen Loft" userId="42949a3e-5aba-4e5d-931a-6d7b2cf6ec97" providerId="ADAL" clId="{FA52C119-A23A-4EFB-B8A5-4BE503ADFC14}" dt="2025-10-20T08:21:30.935" v="8" actId="20577"/>
        <pc:sldMkLst>
          <pc:docMk/>
          <pc:sldMk cId="3336927857" sldId="259"/>
        </pc:sldMkLst>
        <pc:spChg chg="mod">
          <ac:chgData name="Michael Sørensen Loft" userId="42949a3e-5aba-4e5d-931a-6d7b2cf6ec97" providerId="ADAL" clId="{FA52C119-A23A-4EFB-B8A5-4BE503ADFC14}" dt="2025-10-20T08:21:30.935" v="8" actId="20577"/>
          <ac:spMkLst>
            <pc:docMk/>
            <pc:sldMk cId="3336927857" sldId="259"/>
            <ac:spMk id="4" creationId="{00000000-0000-0000-0000-000000000000}"/>
          </ac:spMkLst>
        </pc:spChg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1329187049" sldId="312"/>
        </pc:sldMkLst>
      </pc:sldChg>
      <pc:sldChg chg="modSp mod">
        <pc:chgData name="Michael Sørensen Loft" userId="42949a3e-5aba-4e5d-931a-6d7b2cf6ec97" providerId="ADAL" clId="{FA52C119-A23A-4EFB-B8A5-4BE503ADFC14}" dt="2025-10-20T10:45:39.209" v="33" actId="20577"/>
        <pc:sldMkLst>
          <pc:docMk/>
          <pc:sldMk cId="2701036185" sldId="362"/>
        </pc:sldMkLst>
        <pc:spChg chg="mod">
          <ac:chgData name="Michael Sørensen Loft" userId="42949a3e-5aba-4e5d-931a-6d7b2cf6ec97" providerId="ADAL" clId="{FA52C119-A23A-4EFB-B8A5-4BE503ADFC14}" dt="2025-10-20T10:45:39.209" v="33" actId="20577"/>
          <ac:spMkLst>
            <pc:docMk/>
            <pc:sldMk cId="2701036185" sldId="362"/>
            <ac:spMk id="3" creationId="{00000000-0000-0000-0000-000000000000}"/>
          </ac:spMkLst>
        </pc:spChg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2494618906" sldId="377"/>
        </pc:sldMkLst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4229509493" sldId="378"/>
        </pc:sldMkLst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3266656990" sldId="379"/>
        </pc:sldMkLst>
      </pc:sldChg>
      <pc:sldChg chg="mod modShow">
        <pc:chgData name="Michael Sørensen Loft" userId="42949a3e-5aba-4e5d-931a-6d7b2cf6ec97" providerId="ADAL" clId="{FA52C119-A23A-4EFB-B8A5-4BE503ADFC14}" dt="2025-10-20T08:02:54.194" v="6" actId="729"/>
        <pc:sldMkLst>
          <pc:docMk/>
          <pc:sldMk cId="3392813043" sldId="381"/>
        </pc:sldMkLst>
      </pc:sldChg>
      <pc:sldChg chg="modSp del mod ord">
        <pc:chgData name="Michael Sørensen Loft" userId="42949a3e-5aba-4e5d-931a-6d7b2cf6ec97" providerId="ADAL" clId="{FA52C119-A23A-4EFB-B8A5-4BE503ADFC14}" dt="2025-10-22T19:03:22.712" v="70" actId="47"/>
        <pc:sldMkLst>
          <pc:docMk/>
          <pc:sldMk cId="1867133149" sldId="393"/>
        </pc:sldMkLst>
        <pc:spChg chg="mod">
          <ac:chgData name="Michael Sørensen Loft" userId="42949a3e-5aba-4e5d-931a-6d7b2cf6ec97" providerId="ADAL" clId="{FA52C119-A23A-4EFB-B8A5-4BE503ADFC14}" dt="2025-10-22T19:03:08.311" v="69" actId="14100"/>
          <ac:spMkLst>
            <pc:docMk/>
            <pc:sldMk cId="1867133149" sldId="393"/>
            <ac:spMk id="6" creationId="{00000000-0000-0000-0000-000000000000}"/>
          </ac:spMkLst>
        </pc:spChg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3749565573" sldId="404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864158854" sldId="405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1446964083" sldId="406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2333593330" sldId="407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4117745728" sldId="408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1365822160" sldId="409"/>
        </pc:sldMkLst>
      </pc:sldChg>
      <pc:sldChg chg="mod modShow">
        <pc:chgData name="Michael Sørensen Loft" userId="42949a3e-5aba-4e5d-931a-6d7b2cf6ec97" providerId="ADAL" clId="{FA52C119-A23A-4EFB-B8A5-4BE503ADFC14}" dt="2025-10-20T08:00:54.434" v="5" actId="729"/>
        <pc:sldMkLst>
          <pc:docMk/>
          <pc:sldMk cId="1929729702" sldId="410"/>
        </pc:sldMkLst>
      </pc:sldChg>
      <pc:sldChg chg="del mod modShow">
        <pc:chgData name="Michael Sørensen Loft" userId="42949a3e-5aba-4e5d-931a-6d7b2cf6ec97" providerId="ADAL" clId="{FA52C119-A23A-4EFB-B8A5-4BE503ADFC14}" dt="2025-10-20T10:46:29.718" v="61" actId="47"/>
        <pc:sldMkLst>
          <pc:docMk/>
          <pc:sldMk cId="1651050254" sldId="411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428360963" sldId="412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925342840" sldId="412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370064205" sldId="413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2803000749" sldId="413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414904257" sldId="414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4122245299" sldId="414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653921416" sldId="415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659826521" sldId="415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679727323" sldId="416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711422412" sldId="416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528613325" sldId="417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3930524042" sldId="417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85833250" sldId="418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130414939" sldId="418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873758628" sldId="419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1058562780" sldId="419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174648999" sldId="420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2240515796" sldId="420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2537237579" sldId="421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939028378" sldId="421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32661743" sldId="422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574226085" sldId="422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034381273" sldId="423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905222289" sldId="423"/>
        </pc:sldMkLst>
      </pc:sldChg>
      <pc:sldChg chg="add mod modShow">
        <pc:chgData name="Michael Sørensen Loft" userId="42949a3e-5aba-4e5d-931a-6d7b2cf6ec97" providerId="ADAL" clId="{FA52C119-A23A-4EFB-B8A5-4BE503ADFC14}" dt="2025-10-20T08:00:39.401" v="4" actId="729"/>
        <pc:sldMkLst>
          <pc:docMk/>
          <pc:sldMk cId="2371704265" sldId="424"/>
        </pc:sldMkLst>
      </pc:sldChg>
      <pc:sldChg chg="del">
        <pc:chgData name="Michael Sørensen Loft" userId="42949a3e-5aba-4e5d-931a-6d7b2cf6ec97" providerId="ADAL" clId="{FA52C119-A23A-4EFB-B8A5-4BE503ADFC14}" dt="2025-10-20T08:00:22.189" v="2" actId="2696"/>
        <pc:sldMkLst>
          <pc:docMk/>
          <pc:sldMk cId="3224984167" sldId="424"/>
        </pc:sldMkLst>
      </pc:sldChg>
      <pc:sldChg chg="modSp add mod">
        <pc:chgData name="Michael Sørensen Loft" userId="42949a3e-5aba-4e5d-931a-6d7b2cf6ec97" providerId="ADAL" clId="{FA52C119-A23A-4EFB-B8A5-4BE503ADFC14}" dt="2025-10-20T10:46:48.602" v="66" actId="27636"/>
        <pc:sldMkLst>
          <pc:docMk/>
          <pc:sldMk cId="865009955" sldId="425"/>
        </pc:sldMkLst>
        <pc:spChg chg="mod">
          <ac:chgData name="Michael Sørensen Loft" userId="42949a3e-5aba-4e5d-931a-6d7b2cf6ec97" providerId="ADAL" clId="{FA52C119-A23A-4EFB-B8A5-4BE503ADFC14}" dt="2025-10-20T10:46:48.602" v="66" actId="27636"/>
          <ac:spMkLst>
            <pc:docMk/>
            <pc:sldMk cId="865009955" sldId="425"/>
            <ac:spMk id="3" creationId="{03E9EF4A-8EC7-5795-C3C6-DDEE9AE68965}"/>
          </ac:spMkLst>
        </pc:spChg>
      </pc:sldChg>
      <pc:sldChg chg="add">
        <pc:chgData name="Michael Sørensen Loft" userId="42949a3e-5aba-4e5d-931a-6d7b2cf6ec97" providerId="ADAL" clId="{FA52C119-A23A-4EFB-B8A5-4BE503ADFC14}" dt="2025-10-22T19:05:48.558" v="71"/>
        <pc:sldMkLst>
          <pc:docMk/>
          <pc:sldMk cId="2469345486" sldId="426"/>
        </pc:sldMkLst>
      </pc:sldChg>
      <pc:sldChg chg="add">
        <pc:chgData name="Michael Sørensen Loft" userId="42949a3e-5aba-4e5d-931a-6d7b2cf6ec97" providerId="ADAL" clId="{FA52C119-A23A-4EFB-B8A5-4BE503ADFC14}" dt="2025-10-22T19:06:10.085" v="72"/>
        <pc:sldMkLst>
          <pc:docMk/>
          <pc:sldMk cId="2550108711" sldId="4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3D45B35-5990-4A22-9246-3EAB55A12994}" type="datetimeFigureOut">
              <a:rPr lang="da-DK" smtClean="0"/>
              <a:t>22-10-2025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9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89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89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41AB761-37ED-4EFA-99FC-D346B55B115C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390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7192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16301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4483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531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da-DK" dirty="0"/>
              <a:t>Now </a:t>
            </a:r>
            <a:r>
              <a:rPr lang="da-DK" dirty="0" err="1"/>
              <a:t>let’s</a:t>
            </a:r>
            <a:r>
              <a:rPr lang="da-DK" dirty="0"/>
              <a:t> do the </a:t>
            </a:r>
            <a:r>
              <a:rPr lang="da-DK" dirty="0" err="1"/>
              <a:t>client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3814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2689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9610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2716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5701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8057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0565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57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0271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4781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246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01853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11F7A-5DF5-D446-DC5D-DD6B8F210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93C99-8C38-1D13-4AEE-1B48C67B7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23A7B9-D777-D112-3577-83BCD4B39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65498-A339-17DE-F9F8-404BA5B2B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9084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0451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5092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173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1583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BF472-802E-FD8C-E108-A0FACA024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EE12C-96E7-A2F1-54FA-1D2BD2BF3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65A04-60F9-AA29-9E4E-961EB2016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FB89A-0A78-9ADF-988A-E198B42E4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5126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332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da-DK" dirty="0" err="1"/>
              <a:t>We</a:t>
            </a:r>
            <a:r>
              <a:rPr lang="da-DK" dirty="0"/>
              <a:t> have </a:t>
            </a:r>
            <a:r>
              <a:rPr lang="da-DK" dirty="0" err="1"/>
              <a:t>added</a:t>
            </a:r>
            <a:r>
              <a:rPr lang="da-DK" dirty="0"/>
              <a:t> a </a:t>
            </a:r>
            <a:r>
              <a:rPr lang="da-DK" dirty="0" err="1"/>
              <a:t>SendData</a:t>
            </a:r>
            <a:r>
              <a:rPr lang="da-DK" dirty="0"/>
              <a:t> </a:t>
            </a:r>
            <a:r>
              <a:rPr lang="da-DK" dirty="0" err="1"/>
              <a:t>method</a:t>
            </a:r>
            <a:r>
              <a:rPr lang="da-DK" dirty="0"/>
              <a:t> to the </a:t>
            </a:r>
            <a:r>
              <a:rPr lang="da-DK" dirty="0" err="1"/>
              <a:t>client</a:t>
            </a:r>
            <a:r>
              <a:rPr lang="da-DK" dirty="0"/>
              <a:t> and public properties to the server, </a:t>
            </a:r>
            <a:r>
              <a:rPr lang="da-DK" dirty="0" err="1"/>
              <a:t>through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data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125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695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554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259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910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235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267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424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1AB761-37ED-4EFA-99FC-D346B55B115C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045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5084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1137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8758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6814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7485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AB761-37ED-4EFA-99FC-D346B55B115C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304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26"/>
            <a:ext cx="12192000" cy="6858001"/>
          </a:xfrm>
          <a:prstGeom prst="rect">
            <a:avLst/>
          </a:prstGeom>
        </p:spPr>
      </p:pic>
      <p:sp>
        <p:nvSpPr>
          <p:cNvPr id="12" name="Text Placeholder 3"/>
          <p:cNvSpPr txBox="1">
            <a:spLocks noGrp="1"/>
          </p:cNvSpPr>
          <p:nvPr>
            <p:ph type="body" idx="4294967295" hasCustomPrompt="1"/>
          </p:nvPr>
        </p:nvSpPr>
        <p:spPr>
          <a:xfrm>
            <a:off x="985842" y="3715426"/>
            <a:ext cx="7161215" cy="1746083"/>
          </a:xfrm>
        </p:spPr>
        <p:txBody>
          <a:bodyPr/>
          <a:lstStyle>
            <a:lvl1pPr>
              <a:lnSpc>
                <a:spcPct val="101000"/>
              </a:lnSpc>
              <a:buNone/>
              <a:defRPr sz="27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pic>
        <p:nvPicPr>
          <p:cNvPr id="13" name="Au 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401" y="5997604"/>
            <a:ext cx="557564" cy="558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OFF_logo2Computed"/>
          <p:cNvSpPr txBox="1"/>
          <p:nvPr userDrawn="1"/>
        </p:nvSpPr>
        <p:spPr>
          <a:xfrm>
            <a:off x="971998" y="5997604"/>
            <a:ext cx="2350044" cy="676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583204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600" b="0" i="0" u="none" strike="noStrike" kern="1200" cap="all" spc="40" baseline="0" dirty="0">
                <a:solidFill>
                  <a:srgbClr val="FFFFFF"/>
                </a:solidFill>
                <a:uFillTx/>
                <a:latin typeface="AU Passata Light" pitchFamily="34"/>
              </a:rPr>
              <a:t>Aarhus University School of Engineering</a:t>
            </a:r>
          </a:p>
        </p:txBody>
      </p:sp>
      <p:sp>
        <p:nvSpPr>
          <p:cNvPr id="16" name="OFF_logo1Computed"/>
          <p:cNvSpPr/>
          <p:nvPr userDrawn="1"/>
        </p:nvSpPr>
        <p:spPr>
          <a:xfrm>
            <a:off x="971998" y="5997604"/>
            <a:ext cx="64" cy="45111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309597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000" b="0" i="0" u="none" strike="noStrike" kern="1200" cap="all" spc="0" baseline="0" dirty="0">
                <a:solidFill>
                  <a:srgbClr val="FFFFFF"/>
                </a:solidFill>
                <a:uFillTx/>
                <a:latin typeface="AU Passata" pitchFamily="34"/>
              </a:rPr>
              <a:t>Aarhus University</a:t>
            </a:r>
          </a:p>
        </p:txBody>
      </p:sp>
      <p:pic>
        <p:nvPicPr>
          <p:cNvPr id="18" name="SecondaryLogo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6002" y="5997604"/>
            <a:ext cx="1658236" cy="558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0" name="USR_Title"/>
          <p:cNvSpPr txBox="1"/>
          <p:nvPr userDrawn="1"/>
        </p:nvSpPr>
        <p:spPr>
          <a:xfrm>
            <a:off x="6240048" y="5997604"/>
            <a:ext cx="2982416" cy="6845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75204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1200" cap="all" spc="0" baseline="0" dirty="0">
                <a:solidFill>
                  <a:srgbClr val="FFFFFF"/>
                </a:solidFill>
                <a:uFillTx/>
                <a:latin typeface="Gill Sans MT" panose="020B0502020104020203" pitchFamily="34" charset="0"/>
              </a:rPr>
              <a:t>Michael Loft</a:t>
            </a:r>
          </a:p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1200" cap="all" spc="0" baseline="0" dirty="0">
                <a:solidFill>
                  <a:srgbClr val="FFFFFF"/>
                </a:solidFill>
                <a:uFillTx/>
                <a:latin typeface="Gill Sans MT" panose="020B0502020104020203" pitchFamily="34" charset="0"/>
              </a:rPr>
              <a:t>ml@ase.au.dk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85842" y="1904999"/>
            <a:ext cx="9755188" cy="12743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2859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827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1538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1607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26"/>
            <a:ext cx="12192000" cy="6858001"/>
          </a:xfrm>
          <a:prstGeom prst="rect">
            <a:avLst/>
          </a:prstGeom>
        </p:spPr>
      </p:pic>
      <p:pic>
        <p:nvPicPr>
          <p:cNvPr id="8" name="Logo whit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18266" y="2864714"/>
            <a:ext cx="2228401" cy="111699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LAN_AUWBreak"/>
          <p:cNvSpPr/>
          <p:nvPr userDrawn="1"/>
        </p:nvSpPr>
        <p:spPr>
          <a:xfrm>
            <a:off x="6022613" y="2804400"/>
            <a:ext cx="64" cy="75757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183602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000" b="0" i="0" u="none" strike="noStrike" kern="1200" cap="all" spc="0" baseline="0" dirty="0">
                <a:solidFill>
                  <a:srgbClr val="FFFFFF"/>
                </a:solidFill>
                <a:uFillTx/>
                <a:latin typeface="AU Passata" pitchFamily="34"/>
              </a:rPr>
              <a:t>Aarhus University</a:t>
            </a:r>
          </a:p>
        </p:txBody>
      </p:sp>
    </p:spTree>
    <p:extLst>
      <p:ext uri="{BB962C8B-B14F-4D97-AF65-F5344CB8AC3E}">
        <p14:creationId xmlns:p14="http://schemas.microsoft.com/office/powerpoint/2010/main" val="354775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3335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202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439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847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350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057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923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4DCDB-1FCD-41A5-91F9-4E118556DFC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398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1965"/>
            <a:ext cx="10515600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4DCDB-1FCD-41A5-91F9-4E118556DFCB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8803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warning-sign-png/download/69428" TargetMode="External"/><Relationship Id="rId2" Type="http://schemas.openxmlformats.org/officeDocument/2006/relationships/hyperlink" Target="http://stockmedia.cc/computing_technology/slides/DSD_8790.jpg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Client-Server </a:t>
            </a:r>
            <a:r>
              <a:rPr lang="da-DK" dirty="0" err="1"/>
              <a:t>communication</a:t>
            </a:r>
            <a:r>
              <a:rPr lang="da-DK" dirty="0"/>
              <a:t> in C#</a:t>
            </a:r>
          </a:p>
        </p:txBody>
      </p:sp>
    </p:spTree>
    <p:extLst>
      <p:ext uri="{BB962C8B-B14F-4D97-AF65-F5344CB8AC3E}">
        <p14:creationId xmlns:p14="http://schemas.microsoft.com/office/powerpoint/2010/main" val="162269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ounded Rectangle 1"/>
          <p:cNvSpPr/>
          <p:nvPr/>
        </p:nvSpPr>
        <p:spPr>
          <a:xfrm>
            <a:off x="751115" y="1393372"/>
            <a:ext cx="5486399" cy="30588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The server </a:t>
            </a:r>
            <a:r>
              <a:rPr lang="da-DK" dirty="0" err="1">
                <a:solidFill>
                  <a:schemeClr val="tx1"/>
                </a:solidFill>
              </a:rPr>
              <a:t>can</a:t>
            </a:r>
            <a:r>
              <a:rPr lang="da-DK" dirty="0">
                <a:solidFill>
                  <a:schemeClr val="tx1"/>
                </a:solidFill>
              </a:rPr>
              <a:t> have multiple </a:t>
            </a:r>
            <a:r>
              <a:rPr lang="da-DK" dirty="0" err="1">
                <a:solidFill>
                  <a:schemeClr val="tx1"/>
                </a:solidFill>
              </a:rPr>
              <a:t>network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cards</a:t>
            </a:r>
            <a:r>
              <a:rPr lang="da-DK" dirty="0">
                <a:solidFill>
                  <a:schemeClr val="tx1"/>
                </a:solidFill>
              </a:rPr>
              <a:t> and more </a:t>
            </a:r>
            <a:r>
              <a:rPr lang="da-DK" dirty="0" err="1">
                <a:solidFill>
                  <a:schemeClr val="tx1"/>
                </a:solidFill>
              </a:rPr>
              <a:t>than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r>
              <a:rPr lang="da-DK" dirty="0">
                <a:solidFill>
                  <a:schemeClr val="tx1"/>
                </a:solidFill>
              </a:rPr>
              <a:t>. 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IP Address to listen to </a:t>
            </a:r>
            <a:r>
              <a:rPr lang="da-DK" dirty="0" err="1">
                <a:solidFill>
                  <a:schemeClr val="tx1"/>
                </a:solidFill>
              </a:rPr>
              <a:t>can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 dirty="0">
                <a:solidFill>
                  <a:schemeClr val="tx1"/>
                </a:solidFill>
              </a:rPr>
              <a:t>Any</a:t>
            </a:r>
            <a:r>
              <a:rPr lang="da-DK" dirty="0">
                <a:solidFill>
                  <a:schemeClr val="tx1"/>
                </a:solidFill>
              </a:rPr>
              <a:t> &lt;= all </a:t>
            </a:r>
            <a:r>
              <a:rPr lang="da-DK" dirty="0" err="1">
                <a:solidFill>
                  <a:schemeClr val="tx1"/>
                </a:solidFill>
              </a:rPr>
              <a:t>network</a:t>
            </a:r>
            <a:r>
              <a:rPr lang="da-DK" dirty="0">
                <a:solidFill>
                  <a:schemeClr val="tx1"/>
                </a:solidFill>
              </a:rPr>
              <a:t>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b="1" dirty="0">
                <a:solidFill>
                  <a:schemeClr val="tx1"/>
                </a:solidFill>
              </a:rPr>
              <a:t>Loopback</a:t>
            </a:r>
            <a:r>
              <a:rPr lang="da-DK" dirty="0">
                <a:solidFill>
                  <a:schemeClr val="tx1"/>
                </a:solidFill>
              </a:rPr>
              <a:t> &lt;= 127.0.0.1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A </a:t>
            </a:r>
            <a:r>
              <a:rPr lang="da-DK" dirty="0" err="1">
                <a:solidFill>
                  <a:schemeClr val="tx1"/>
                </a:solidFill>
              </a:rPr>
              <a:t>specific</a:t>
            </a:r>
            <a:r>
              <a:rPr lang="da-DK" dirty="0">
                <a:solidFill>
                  <a:schemeClr val="tx1"/>
                </a:solidFill>
              </a:rPr>
              <a:t> IP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3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the server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a server </a:t>
            </a:r>
            <a:r>
              <a:rPr lang="da-DK" dirty="0" err="1"/>
              <a:t>socket</a:t>
            </a:r>
            <a:r>
              <a:rPr lang="da-DK" dirty="0"/>
              <a:t>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5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048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IPEndPoint</a:t>
            </a:r>
            <a:r>
              <a:rPr lang="da-DK" dirty="0">
                <a:solidFill>
                  <a:schemeClr val="tx1"/>
                </a:solidFill>
              </a:rPr>
              <a:t> with Address = Any and Port = 2000.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5516915" y="957466"/>
            <a:ext cx="381000" cy="17266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354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 new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‘</a:t>
            </a:r>
            <a:r>
              <a:rPr lang="da-DK" dirty="0" err="1">
                <a:solidFill>
                  <a:schemeClr val="tx1"/>
                </a:solidFill>
              </a:rPr>
              <a:t>AddressFamily</a:t>
            </a:r>
            <a:r>
              <a:rPr lang="da-DK" dirty="0">
                <a:solidFill>
                  <a:schemeClr val="tx1"/>
                </a:solidFill>
              </a:rPr>
              <a:t>’ is the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for IP </a:t>
            </a:r>
            <a:r>
              <a:rPr lang="da-DK" dirty="0" err="1">
                <a:solidFill>
                  <a:schemeClr val="tx1"/>
                </a:solidFill>
              </a:rPr>
              <a:t>addresses</a:t>
            </a:r>
            <a:r>
              <a:rPr lang="da-DK" dirty="0">
                <a:solidFill>
                  <a:schemeClr val="tx1"/>
                </a:solidFill>
              </a:rPr>
              <a:t> – ”</a:t>
            </a:r>
            <a:r>
              <a:rPr lang="da-DK" dirty="0" err="1">
                <a:solidFill>
                  <a:schemeClr val="tx1"/>
                </a:solidFill>
              </a:rPr>
              <a:t>InterNetwork</a:t>
            </a:r>
            <a:r>
              <a:rPr lang="da-DK" dirty="0">
                <a:solidFill>
                  <a:schemeClr val="tx1"/>
                </a:solidFill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type is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 a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data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protocol</a:t>
            </a:r>
            <a:r>
              <a:rPr lang="da-DK" dirty="0">
                <a:solidFill>
                  <a:schemeClr val="tx1"/>
                </a:solidFill>
              </a:rPr>
              <a:t> type is Transmission Control Protocol - TCP.  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5149632" y="760898"/>
            <a:ext cx="381000" cy="2609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105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 new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‘</a:t>
            </a:r>
            <a:r>
              <a:rPr lang="da-DK" dirty="0" err="1">
                <a:solidFill>
                  <a:schemeClr val="tx1"/>
                </a:solidFill>
              </a:rPr>
              <a:t>AddressFamily</a:t>
            </a:r>
            <a:r>
              <a:rPr lang="da-DK" dirty="0">
                <a:solidFill>
                  <a:schemeClr val="tx1"/>
                </a:solidFill>
              </a:rPr>
              <a:t>’ is the </a:t>
            </a:r>
            <a:r>
              <a:rPr lang="da-DK" dirty="0" err="1">
                <a:solidFill>
                  <a:schemeClr val="tx1"/>
                </a:solidFill>
              </a:rPr>
              <a:t>one</a:t>
            </a:r>
            <a:r>
              <a:rPr lang="da-DK" dirty="0">
                <a:solidFill>
                  <a:schemeClr val="tx1"/>
                </a:solidFill>
              </a:rPr>
              <a:t> for IP </a:t>
            </a:r>
            <a:r>
              <a:rPr lang="da-DK" dirty="0" err="1">
                <a:solidFill>
                  <a:schemeClr val="tx1"/>
                </a:solidFill>
              </a:rPr>
              <a:t>addresses</a:t>
            </a:r>
            <a:r>
              <a:rPr lang="da-DK" dirty="0">
                <a:solidFill>
                  <a:schemeClr val="tx1"/>
                </a:solidFill>
              </a:rPr>
              <a:t> – ”</a:t>
            </a:r>
            <a:r>
              <a:rPr lang="da-DK" dirty="0" err="1">
                <a:solidFill>
                  <a:schemeClr val="tx1"/>
                </a:solidFill>
              </a:rPr>
              <a:t>InterNetwork</a:t>
            </a:r>
            <a:r>
              <a:rPr lang="da-DK" dirty="0">
                <a:solidFill>
                  <a:schemeClr val="tx1"/>
                </a:solidFill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type is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 a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data </a:t>
            </a:r>
            <a:r>
              <a:rPr lang="da-DK" dirty="0" err="1">
                <a:solidFill>
                  <a:schemeClr val="tx1"/>
                </a:solidFill>
              </a:rPr>
              <a:t>stream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protocol</a:t>
            </a:r>
            <a:r>
              <a:rPr lang="da-DK" dirty="0">
                <a:solidFill>
                  <a:schemeClr val="tx1"/>
                </a:solidFill>
              </a:rPr>
              <a:t> type is Transmission Control Protocol - TCP.  </a:t>
            </a:r>
          </a:p>
        </p:txBody>
      </p:sp>
      <p:sp>
        <p:nvSpPr>
          <p:cNvPr id="6" name="Down Arrow 5"/>
          <p:cNvSpPr/>
          <p:nvPr/>
        </p:nvSpPr>
        <p:spPr>
          <a:xfrm rot="10800000">
            <a:off x="1350519" y="3100280"/>
            <a:ext cx="381000" cy="422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ounded Rectangle 6"/>
          <p:cNvSpPr/>
          <p:nvPr/>
        </p:nvSpPr>
        <p:spPr>
          <a:xfrm>
            <a:off x="503365" y="3510879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implements</a:t>
            </a:r>
            <a:r>
              <a:rPr lang="da-DK" dirty="0">
                <a:solidFill>
                  <a:schemeClr val="tx1"/>
                </a:solidFill>
              </a:rPr>
              <a:t> the ‘</a:t>
            </a:r>
            <a:r>
              <a:rPr lang="da-DK" dirty="0" err="1">
                <a:solidFill>
                  <a:schemeClr val="tx1"/>
                </a:solidFill>
              </a:rPr>
              <a:t>IDisposable</a:t>
            </a:r>
            <a:r>
              <a:rPr lang="da-DK" dirty="0">
                <a:solidFill>
                  <a:schemeClr val="tx1"/>
                </a:solidFill>
              </a:rPr>
              <a:t>’ interface. 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The ‘</a:t>
            </a:r>
            <a:r>
              <a:rPr lang="da-DK" dirty="0" err="1">
                <a:solidFill>
                  <a:schemeClr val="tx1"/>
                </a:solidFill>
              </a:rPr>
              <a:t>using</a:t>
            </a:r>
            <a:r>
              <a:rPr lang="da-DK" dirty="0">
                <a:solidFill>
                  <a:schemeClr val="tx1"/>
                </a:solidFill>
              </a:rPr>
              <a:t>’ </a:t>
            </a:r>
            <a:r>
              <a:rPr lang="da-DK" dirty="0" err="1">
                <a:solidFill>
                  <a:schemeClr val="tx1"/>
                </a:solidFill>
              </a:rPr>
              <a:t>keywork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means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that</a:t>
            </a:r>
            <a:r>
              <a:rPr lang="da-DK" dirty="0">
                <a:solidFill>
                  <a:schemeClr val="tx1"/>
                </a:solidFill>
              </a:rPr>
              <a:t> the ‘</a:t>
            </a:r>
            <a:r>
              <a:rPr lang="da-DK" dirty="0" err="1">
                <a:solidFill>
                  <a:schemeClr val="tx1"/>
                </a:solidFill>
              </a:rPr>
              <a:t>listener</a:t>
            </a:r>
            <a:r>
              <a:rPr lang="da-DK" dirty="0">
                <a:solidFill>
                  <a:schemeClr val="tx1"/>
                </a:solidFill>
              </a:rPr>
              <a:t>’ </a:t>
            </a:r>
            <a:r>
              <a:rPr lang="da-DK" dirty="0" err="1">
                <a:solidFill>
                  <a:schemeClr val="tx1"/>
                </a:solidFill>
              </a:rPr>
              <a:t>object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will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disposed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correctly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even</a:t>
            </a:r>
            <a:r>
              <a:rPr lang="da-DK" dirty="0">
                <a:solidFill>
                  <a:schemeClr val="tx1"/>
                </a:solidFill>
              </a:rPr>
              <a:t> if </a:t>
            </a:r>
            <a:r>
              <a:rPr lang="da-DK" dirty="0" err="1">
                <a:solidFill>
                  <a:schemeClr val="tx1"/>
                </a:solidFill>
              </a:rPr>
              <a:t>any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exceptions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occur</a:t>
            </a:r>
            <a:r>
              <a:rPr lang="da-DK" dirty="0">
                <a:solidFill>
                  <a:schemeClr val="tx1"/>
                </a:solidFill>
              </a:rPr>
              <a:t> in the </a:t>
            </a:r>
            <a:r>
              <a:rPr lang="da-DK" dirty="0" err="1">
                <a:solidFill>
                  <a:schemeClr val="tx1"/>
                </a:solidFill>
              </a:rPr>
              <a:t>code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Down Arrow 7"/>
          <p:cNvSpPr/>
          <p:nvPr/>
        </p:nvSpPr>
        <p:spPr>
          <a:xfrm rot="3378659">
            <a:off x="5302032" y="913298"/>
            <a:ext cx="381000" cy="2609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45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Associate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with </a:t>
            </a:r>
            <a:r>
              <a:rPr lang="da-DK" dirty="0" err="1">
                <a:solidFill>
                  <a:schemeClr val="tx1"/>
                </a:solidFill>
              </a:rPr>
              <a:t>local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 on the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4877044" y="615009"/>
            <a:ext cx="381000" cy="3264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48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Start </a:t>
            </a:r>
            <a:r>
              <a:rPr lang="da-DK" dirty="0" err="1">
                <a:solidFill>
                  <a:schemeClr val="tx1"/>
                </a:solidFill>
              </a:rPr>
              <a:t>listening</a:t>
            </a:r>
            <a:r>
              <a:rPr lang="da-DK" dirty="0">
                <a:solidFill>
                  <a:schemeClr val="tx1"/>
                </a:solidFill>
              </a:rPr>
              <a:t> on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378659">
            <a:off x="4527861" y="428128"/>
            <a:ext cx="381000" cy="41040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715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Wait</a:t>
            </a:r>
            <a:r>
              <a:rPr lang="da-DK" dirty="0">
                <a:solidFill>
                  <a:schemeClr val="tx1"/>
                </a:solidFill>
              </a:rPr>
              <a:t> for a </a:t>
            </a:r>
            <a:r>
              <a:rPr lang="da-DK" dirty="0" err="1">
                <a:solidFill>
                  <a:schemeClr val="tx1"/>
                </a:solidFill>
              </a:rPr>
              <a:t>connection</a:t>
            </a:r>
            <a:r>
              <a:rPr lang="da-DK" dirty="0">
                <a:solidFill>
                  <a:schemeClr val="tx1"/>
                </a:solidFill>
              </a:rPr>
              <a:t> from a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2912605">
            <a:off x="5059844" y="1120288"/>
            <a:ext cx="399538" cy="3245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6353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Read bytes from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in to a buffer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993687" y="2315878"/>
            <a:ext cx="399538" cy="26589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70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The end </a:t>
            </a:r>
            <a:r>
              <a:rPr lang="da-DK" dirty="0" err="1"/>
              <a:t>goal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Client &lt;-&gt; Server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57163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Convert</a:t>
            </a:r>
            <a:r>
              <a:rPr lang="da-DK" dirty="0">
                <a:solidFill>
                  <a:schemeClr val="tx1"/>
                </a:solidFill>
              </a:rPr>
              <a:t> to </a:t>
            </a:r>
            <a:r>
              <a:rPr lang="da-DK" dirty="0" err="1">
                <a:solidFill>
                  <a:schemeClr val="tx1"/>
                </a:solidFill>
              </a:rPr>
              <a:t>text</a:t>
            </a:r>
            <a:r>
              <a:rPr lang="da-DK" dirty="0">
                <a:solidFill>
                  <a:schemeClr val="tx1"/>
                </a:solidFill>
              </a:rPr>
              <a:t> (UTF-8)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935903" y="2300596"/>
            <a:ext cx="399538" cy="2892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299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SocketServer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RunServer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listen to 'Any' which means all network addresses for this machine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IPAddress.Any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listener.Bind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Listening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on: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listener.Listen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handler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listener.Accept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numberOfBytesReceived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$"Server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receivedData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"ACK"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replyBytes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1"/>
            <a:ext cx="5029199" cy="23347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>
                <a:solidFill>
                  <a:schemeClr val="tx1"/>
                </a:solidFill>
              </a:rPr>
              <a:t>Send ”ACK”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NOTE: </a:t>
            </a:r>
          </a:p>
          <a:p>
            <a:r>
              <a:rPr lang="da-DK" dirty="0" err="1">
                <a:solidFill>
                  <a:schemeClr val="tx1"/>
                </a:solidFill>
              </a:rPr>
              <a:t>There</a:t>
            </a:r>
            <a:r>
              <a:rPr lang="da-DK" dirty="0">
                <a:solidFill>
                  <a:schemeClr val="tx1"/>
                </a:solidFill>
              </a:rPr>
              <a:t> is </a:t>
            </a:r>
            <a:r>
              <a:rPr lang="da-DK" dirty="0" err="1">
                <a:solidFill>
                  <a:schemeClr val="tx1"/>
                </a:solidFill>
              </a:rPr>
              <a:t>no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requirement</a:t>
            </a:r>
            <a:r>
              <a:rPr lang="da-DK" dirty="0">
                <a:solidFill>
                  <a:schemeClr val="tx1"/>
                </a:solidFill>
              </a:rPr>
              <a:t> to send </a:t>
            </a:r>
            <a:r>
              <a:rPr lang="da-DK" dirty="0" err="1">
                <a:solidFill>
                  <a:schemeClr val="tx1"/>
                </a:solidFill>
              </a:rPr>
              <a:t>anything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 It is </a:t>
            </a:r>
            <a:r>
              <a:rPr lang="da-DK" dirty="0" err="1">
                <a:solidFill>
                  <a:schemeClr val="tx1"/>
                </a:solidFill>
              </a:rPr>
              <a:t>only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included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here</a:t>
            </a:r>
            <a:r>
              <a:rPr lang="da-DK" dirty="0">
                <a:solidFill>
                  <a:schemeClr val="tx1"/>
                </a:solidFill>
              </a:rPr>
              <a:t> to show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communication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5736511" y="2247858"/>
            <a:ext cx="399538" cy="3699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620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= Any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r>
              <a:rPr lang="da-DK" dirty="0"/>
              <a:t> = 2000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2012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the server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</a:t>
            </a:r>
            <a:r>
              <a:rPr lang="da-DK" dirty="0" err="1"/>
              <a:t>client</a:t>
            </a:r>
            <a:r>
              <a:rPr lang="da-DK" dirty="0"/>
              <a:t> </a:t>
            </a:r>
            <a:r>
              <a:rPr lang="da-DK" dirty="0" err="1"/>
              <a:t>connects</a:t>
            </a:r>
            <a:r>
              <a:rPr lang="da-DK" dirty="0"/>
              <a:t> to a server </a:t>
            </a:r>
            <a:r>
              <a:rPr lang="da-DK" dirty="0" err="1"/>
              <a:t>socket</a:t>
            </a:r>
            <a:r>
              <a:rPr lang="da-DK" dirty="0"/>
              <a:t>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59953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IPEndPoint</a:t>
            </a:r>
            <a:r>
              <a:rPr lang="da-DK" dirty="0">
                <a:solidFill>
                  <a:schemeClr val="tx1"/>
                </a:solidFill>
              </a:rPr>
              <a:t> with </a:t>
            </a:r>
          </a:p>
          <a:p>
            <a:r>
              <a:rPr lang="da-DK" dirty="0">
                <a:solidFill>
                  <a:schemeClr val="tx1"/>
                </a:solidFill>
              </a:rPr>
              <a:t>Address = 127.0.0.1 (</a:t>
            </a:r>
            <a:r>
              <a:rPr lang="da-DK" dirty="0" err="1">
                <a:solidFill>
                  <a:schemeClr val="tx1"/>
                </a:solidFill>
              </a:rPr>
              <a:t>localhost</a:t>
            </a:r>
            <a:r>
              <a:rPr lang="da-DK" dirty="0">
                <a:solidFill>
                  <a:schemeClr val="tx1"/>
                </a:solidFill>
              </a:rPr>
              <a:t>)</a:t>
            </a:r>
          </a:p>
          <a:p>
            <a:r>
              <a:rPr lang="da-DK" dirty="0">
                <a:solidFill>
                  <a:schemeClr val="tx1"/>
                </a:solidFill>
              </a:rPr>
              <a:t>and </a:t>
            </a:r>
          </a:p>
          <a:p>
            <a:r>
              <a:rPr lang="da-DK" dirty="0">
                <a:solidFill>
                  <a:schemeClr val="tx1"/>
                </a:solidFill>
              </a:rPr>
              <a:t>Port = 2000.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If the server is on a </a:t>
            </a:r>
            <a:r>
              <a:rPr lang="da-DK" dirty="0" err="1">
                <a:solidFill>
                  <a:schemeClr val="tx1"/>
                </a:solidFill>
              </a:rPr>
              <a:t>different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, the Address </a:t>
            </a:r>
            <a:r>
              <a:rPr lang="da-DK" dirty="0" err="1">
                <a:solidFill>
                  <a:schemeClr val="tx1"/>
                </a:solidFill>
              </a:rPr>
              <a:t>shall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be</a:t>
            </a:r>
            <a:r>
              <a:rPr lang="da-DK" dirty="0">
                <a:solidFill>
                  <a:schemeClr val="tx1"/>
                </a:solidFill>
              </a:rPr>
              <a:t> the IP </a:t>
            </a:r>
            <a:r>
              <a:rPr lang="da-DK" dirty="0" err="1">
                <a:solidFill>
                  <a:schemeClr val="tx1"/>
                </a:solidFill>
              </a:rPr>
              <a:t>address</a:t>
            </a:r>
            <a:r>
              <a:rPr lang="da-DK" dirty="0">
                <a:solidFill>
                  <a:schemeClr val="tx1"/>
                </a:solidFill>
              </a:rPr>
              <a:t> of </a:t>
            </a:r>
            <a:r>
              <a:rPr lang="da-DK" dirty="0" err="1">
                <a:solidFill>
                  <a:schemeClr val="tx1"/>
                </a:solidFill>
              </a:rPr>
              <a:t>that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machine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1777789">
            <a:off x="6011564" y="1266006"/>
            <a:ext cx="399538" cy="9572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77786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the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and </a:t>
            </a:r>
            <a:r>
              <a:rPr lang="da-DK" dirty="0" err="1">
                <a:solidFill>
                  <a:schemeClr val="tx1"/>
                </a:solidFill>
              </a:rPr>
              <a:t>connect</a:t>
            </a:r>
            <a:r>
              <a:rPr lang="da-DK" dirty="0">
                <a:solidFill>
                  <a:schemeClr val="tx1"/>
                </a:solidFill>
              </a:rPr>
              <a:t> to the IP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The </a:t>
            </a:r>
            <a:r>
              <a:rPr lang="da-DK" dirty="0" err="1">
                <a:solidFill>
                  <a:schemeClr val="tx1"/>
                </a:solidFill>
              </a:rPr>
              <a:t>connection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attempt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may</a:t>
            </a:r>
            <a:r>
              <a:rPr lang="da-DK" dirty="0">
                <a:solidFill>
                  <a:schemeClr val="tx1"/>
                </a:solidFill>
              </a:rPr>
              <a:t> time out if the </a:t>
            </a:r>
            <a:r>
              <a:rPr lang="da-DK" dirty="0" err="1">
                <a:solidFill>
                  <a:schemeClr val="tx1"/>
                </a:solidFill>
              </a:rPr>
              <a:t>endpoint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does</a:t>
            </a:r>
            <a:r>
              <a:rPr lang="da-DK" dirty="0">
                <a:solidFill>
                  <a:schemeClr val="tx1"/>
                </a:solidFill>
              </a:rPr>
              <a:t> not </a:t>
            </a:r>
            <a:r>
              <a:rPr lang="da-DK" dirty="0" err="1">
                <a:solidFill>
                  <a:schemeClr val="tx1"/>
                </a:solidFill>
              </a:rPr>
              <a:t>exist</a:t>
            </a:r>
            <a:r>
              <a:rPr lang="da-DK" dirty="0">
                <a:solidFill>
                  <a:schemeClr val="tx1"/>
                </a:solidFill>
              </a:rPr>
              <a:t>, </a:t>
            </a:r>
            <a:r>
              <a:rPr lang="da-DK" dirty="0" err="1">
                <a:solidFill>
                  <a:schemeClr val="tx1"/>
                </a:solidFill>
              </a:rPr>
              <a:t>which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will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throw</a:t>
            </a:r>
            <a:r>
              <a:rPr lang="da-DK" dirty="0">
                <a:solidFill>
                  <a:schemeClr val="tx1"/>
                </a:solidFill>
              </a:rPr>
              <a:t> an </a:t>
            </a:r>
            <a:r>
              <a:rPr lang="da-DK" dirty="0" err="1">
                <a:solidFill>
                  <a:schemeClr val="tx1"/>
                </a:solidFill>
              </a:rPr>
              <a:t>exception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Down Arrow 5"/>
          <p:cNvSpPr/>
          <p:nvPr/>
        </p:nvSpPr>
        <p:spPr>
          <a:xfrm rot="3989069">
            <a:off x="5055396" y="922041"/>
            <a:ext cx="399538" cy="2375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8495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Create</a:t>
            </a:r>
            <a:r>
              <a:rPr lang="da-DK" dirty="0">
                <a:solidFill>
                  <a:schemeClr val="tx1"/>
                </a:solidFill>
              </a:rPr>
              <a:t> the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to send.</a:t>
            </a:r>
          </a:p>
          <a:p>
            <a:r>
              <a:rPr lang="da-DK" dirty="0" err="1">
                <a:solidFill>
                  <a:schemeClr val="tx1"/>
                </a:solidFill>
              </a:rPr>
              <a:t>Convert</a:t>
            </a:r>
            <a:r>
              <a:rPr lang="da-DK" dirty="0">
                <a:solidFill>
                  <a:schemeClr val="tx1"/>
                </a:solidFill>
              </a:rPr>
              <a:t> to bytes.</a:t>
            </a:r>
          </a:p>
          <a:p>
            <a:r>
              <a:rPr lang="da-DK" dirty="0">
                <a:solidFill>
                  <a:schemeClr val="tx1"/>
                </a:solidFill>
              </a:rPr>
              <a:t>Send the bytes.</a:t>
            </a:r>
          </a:p>
        </p:txBody>
      </p:sp>
      <p:sp>
        <p:nvSpPr>
          <p:cNvPr id="6" name="Down Arrow 5"/>
          <p:cNvSpPr/>
          <p:nvPr/>
        </p:nvSpPr>
        <p:spPr>
          <a:xfrm rot="2700174">
            <a:off x="5103424" y="1388041"/>
            <a:ext cx="399538" cy="29087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28642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Receive</a:t>
            </a:r>
            <a:r>
              <a:rPr lang="da-DK" dirty="0">
                <a:solidFill>
                  <a:schemeClr val="tx1"/>
                </a:solidFill>
              </a:rPr>
              <a:t> ”ACK” </a:t>
            </a:r>
            <a:r>
              <a:rPr lang="da-DK" dirty="0" err="1">
                <a:solidFill>
                  <a:schemeClr val="tx1"/>
                </a:solidFill>
              </a:rPr>
              <a:t>message</a:t>
            </a:r>
            <a:r>
              <a:rPr lang="da-DK" dirty="0">
                <a:solidFill>
                  <a:schemeClr val="tx1"/>
                </a:solidFill>
              </a:rPr>
              <a:t> from the server.</a:t>
            </a:r>
          </a:p>
          <a:p>
            <a:endParaRPr lang="da-DK" dirty="0">
              <a:solidFill>
                <a:schemeClr val="tx1"/>
              </a:solidFill>
            </a:endParaRPr>
          </a:p>
          <a:p>
            <a:r>
              <a:rPr lang="da-DK" dirty="0">
                <a:solidFill>
                  <a:schemeClr val="tx1"/>
                </a:solidFill>
              </a:rPr>
              <a:t>NOTE: </a:t>
            </a:r>
          </a:p>
          <a:p>
            <a:r>
              <a:rPr lang="da-DK" dirty="0" err="1">
                <a:solidFill>
                  <a:schemeClr val="tx1"/>
                </a:solidFill>
              </a:rPr>
              <a:t>There</a:t>
            </a:r>
            <a:r>
              <a:rPr lang="da-DK" dirty="0">
                <a:solidFill>
                  <a:schemeClr val="tx1"/>
                </a:solidFill>
              </a:rPr>
              <a:t> is </a:t>
            </a:r>
            <a:r>
              <a:rPr lang="da-DK" dirty="0" err="1">
                <a:solidFill>
                  <a:schemeClr val="tx1"/>
                </a:solidFill>
              </a:rPr>
              <a:t>no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requirement</a:t>
            </a:r>
            <a:r>
              <a:rPr lang="da-DK" dirty="0">
                <a:solidFill>
                  <a:schemeClr val="tx1"/>
                </a:solidFill>
              </a:rPr>
              <a:t> to send </a:t>
            </a:r>
            <a:r>
              <a:rPr lang="da-DK" dirty="0" err="1">
                <a:solidFill>
                  <a:schemeClr val="tx1"/>
                </a:solidFill>
              </a:rPr>
              <a:t>anything</a:t>
            </a:r>
            <a:r>
              <a:rPr lang="da-DK" dirty="0">
                <a:solidFill>
                  <a:schemeClr val="tx1"/>
                </a:solidFill>
              </a:rPr>
              <a:t> back to the </a:t>
            </a:r>
            <a:r>
              <a:rPr lang="da-DK" dirty="0" err="1">
                <a:solidFill>
                  <a:schemeClr val="tx1"/>
                </a:solidFill>
              </a:rPr>
              <a:t>client</a:t>
            </a:r>
            <a:r>
              <a:rPr lang="da-DK" dirty="0">
                <a:solidFill>
                  <a:schemeClr val="tx1"/>
                </a:solidFill>
              </a:rPr>
              <a:t>. It is </a:t>
            </a:r>
            <a:r>
              <a:rPr lang="da-DK" dirty="0" err="1">
                <a:solidFill>
                  <a:schemeClr val="tx1"/>
                </a:solidFill>
              </a:rPr>
              <a:t>only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included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here</a:t>
            </a:r>
            <a:r>
              <a:rPr lang="da-DK" dirty="0">
                <a:solidFill>
                  <a:schemeClr val="tx1"/>
                </a:solidFill>
              </a:rPr>
              <a:t> to show </a:t>
            </a:r>
            <a:r>
              <a:rPr lang="da-DK" dirty="0" err="1">
                <a:solidFill>
                  <a:schemeClr val="tx1"/>
                </a:solidFill>
              </a:rPr>
              <a:t>two-way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communication</a:t>
            </a:r>
            <a:r>
              <a:rPr lang="da-DK" dirty="0">
                <a:solidFill>
                  <a:schemeClr val="tx1"/>
                </a:solidFill>
              </a:rPr>
              <a:t>.</a:t>
            </a:r>
          </a:p>
          <a:p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rot="1482025">
            <a:off x="5370024" y="1405795"/>
            <a:ext cx="399538" cy="3733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663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311965"/>
            <a:ext cx="9718322" cy="540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SocketClient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RunClient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IPAddress.Parse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"127.0.0.1"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ipAddress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2000);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 client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Socket(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ipEndPoint.AddressFamily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SocketType.Stream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ProtocolType.Tcp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ipEndPoint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10; i++)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Send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Hello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+ i;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Encoding.UTF8.GetBytes(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client.Send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messageBytes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$"Socket client sent message: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{message}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Receive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ack</a:t>
            </a:r>
            <a:r>
              <a:rPr lang="da-DK" sz="1200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buffer =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[1024];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client.Receive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(buffer,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SocketFlags.None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Encoding.UTF8.GetString(buffer, 0,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$"Client </a:t>
            </a:r>
            <a:r>
              <a:rPr lang="da-DK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received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: 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da-DK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da-DK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client.Shutdown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a-DK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SocketShutdown.Both</a:t>
            </a:r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da-DK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31429" y="201622"/>
            <a:ext cx="5029199" cy="22206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chemeClr val="tx1"/>
                </a:solidFill>
              </a:rPr>
              <a:t>Shutdown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both</a:t>
            </a:r>
            <a:r>
              <a:rPr lang="da-DK" dirty="0">
                <a:solidFill>
                  <a:schemeClr val="tx1"/>
                </a:solidFill>
              </a:rPr>
              <a:t> sending and </a:t>
            </a:r>
            <a:r>
              <a:rPr lang="da-DK" dirty="0" err="1">
                <a:solidFill>
                  <a:schemeClr val="tx1"/>
                </a:solidFill>
              </a:rPr>
              <a:t>receiving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socket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when</a:t>
            </a:r>
            <a:r>
              <a:rPr lang="da-DK" dirty="0">
                <a:solidFill>
                  <a:schemeClr val="tx1"/>
                </a:solidFill>
              </a:rPr>
              <a:t> done.</a:t>
            </a:r>
          </a:p>
        </p:txBody>
      </p:sp>
      <p:sp>
        <p:nvSpPr>
          <p:cNvPr id="6" name="Down Arrow 5"/>
          <p:cNvSpPr/>
          <p:nvPr/>
        </p:nvSpPr>
        <p:spPr>
          <a:xfrm rot="1482025">
            <a:off x="5076156" y="1341451"/>
            <a:ext cx="399538" cy="5140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12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end up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2813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endParaRPr lang="da-DK" sz="60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1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in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”Client-Servercommunication.pdf”</a:t>
            </a:r>
            <a:endParaRPr lang="da-DK" sz="48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036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C350D-EC98-467F-3D12-E53AB4695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104B-B52C-C98C-73CE-9D6494F8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44E87-7787-252F-C48C-A6A50E7DB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ADC64-A27A-8462-90C8-650ED8715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73" y="1105232"/>
            <a:ext cx="9189854" cy="55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45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sz="10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9565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838199" y="1347537"/>
            <a:ext cx="11073063" cy="115818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4158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</a:t>
            </a:r>
            <a:r>
              <a:rPr lang="da-DK" dirty="0" err="1"/>
              <a:t>objects</a:t>
            </a:r>
            <a:r>
              <a:rPr lang="da-DK" dirty="0"/>
              <a:t>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838200" y="-5055757"/>
            <a:ext cx="11097126" cy="115818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SocketClient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IPAddress.Parse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"127.0.0.1"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 client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Socket(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client.Connect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ecgReadings.IsCompleted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ecgReadings.Take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Encoding.UTF8.GetBytes(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client.Send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messageBytes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$"Socket client sent message: 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fr-FR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objectAsJson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fr-FR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InvalidOperationException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IOE means that Take() was called on a completed collection.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client.Shutdown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SocketShutdown.Both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96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80D59-571F-A94E-2801-6E652E987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89CB-2F28-7DD3-9EC4-3CDE41CEF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79F81-15E8-691C-C360-9B9B8F5F1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F9B3E-5B88-955A-4BCF-99F1D6F2D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22" y="1006931"/>
            <a:ext cx="9129155" cy="54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08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4" y="1105231"/>
            <a:ext cx="11532691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sz="7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sz="7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sz="7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sz="7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sz="7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sz="700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sz="7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sz="7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sz="70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sz="7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3593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4" y="1105231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7745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29654" y="-5164941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5822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96997" y="-9638970"/>
            <a:ext cx="11532691" cy="16235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readonly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SocketServer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BlockingCollection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Run()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RunServer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latin typeface="Cascadia Mono" panose="020B0609020000020004" pitchFamily="49" charset="0"/>
              </a:rPr>
              <a:t>// listen to 'Any' which means all network addresses for this machine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IPAddress.Any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2000);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ipEndPoint.AddressFamily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SocketType.Stream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ProtocolType.Tcp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listener.Bind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ipEndPoint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Listening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 on: 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ipAddress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listener.Listen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handler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listener.Accept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while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(!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[] buffer =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byte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[1024];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handler.Receive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(buffer,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SocketFlags.None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&gt; 0)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 Encoding.UTF8.GetString(buffer, 0,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numberOfBytesReceived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$"Server </a:t>
            </a:r>
            <a:r>
              <a:rPr lang="da-DK" dirty="0" err="1">
                <a:solidFill>
                  <a:srgbClr val="A31515"/>
                </a:solidFill>
                <a:latin typeface="Cascadia Mono" panose="020B0609020000020004" pitchFamily="49" charset="0"/>
              </a:rPr>
              <a:t>received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: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r>
              <a:rPr lang="da-DK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try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?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JsonSerializer.Deserialize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&gt;(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receivedData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!=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ecgReadings.Add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a-DK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catch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System.Text.Json.JsonException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e)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 log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any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parsing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exceptions</a:t>
            </a:r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(e);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listener.Close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    _</a:t>
            </a:r>
            <a:r>
              <a:rPr lang="da-DK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ecgReadings.CompleteAdding</a:t>
            </a:r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da-DK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ShallStop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 }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a-DK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972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go from </a:t>
            </a:r>
            <a:r>
              <a:rPr lang="da-DK" dirty="0" err="1"/>
              <a:t>this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08" y="1381783"/>
            <a:ext cx="11819784" cy="409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87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76FB8-6F2B-DA05-6438-14A0571BC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13C96C-96E2-FAEE-80C2-E34CC0F49F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9CEAB-4C78-B33C-2B73-F1E384B1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EF4A-8EC7-5795-C3C6-DDEE9AE6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964"/>
            <a:ext cx="10515600" cy="5628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a-DK" sz="4400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44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endParaRPr lang="da-DK" sz="44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44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44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2 and 3 </a:t>
            </a:r>
          </a:p>
          <a:p>
            <a:pPr marL="0" indent="0" algn="ctr">
              <a:buNone/>
            </a:pPr>
            <a:r>
              <a:rPr lang="da-DK" sz="44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in ”Client-Servercommunication.pdf”</a:t>
            </a:r>
          </a:p>
          <a:p>
            <a:pPr marL="0" indent="0" algn="ctr">
              <a:buNone/>
            </a:pPr>
            <a:endParaRPr lang="da-DK" sz="44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44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And the </a:t>
            </a:r>
          </a:p>
          <a:p>
            <a:pPr marL="0" indent="0" algn="ctr">
              <a:buNone/>
            </a:pPr>
            <a:r>
              <a:rPr lang="da-DK" sz="44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44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- ECG Network</a:t>
            </a:r>
          </a:p>
        </p:txBody>
      </p:sp>
    </p:spTree>
    <p:extLst>
      <p:ext uri="{BB962C8B-B14F-4D97-AF65-F5344CB8AC3E}">
        <p14:creationId xmlns:p14="http://schemas.microsoft.com/office/powerpoint/2010/main" val="865009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References and image </a:t>
            </a:r>
            <a:r>
              <a:rPr lang="da-DK" dirty="0" err="1"/>
              <a:t>sources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/>
              <a:t>Computer keyboard: </a:t>
            </a:r>
            <a:r>
              <a:rPr lang="da-DK" dirty="0">
                <a:hlinkClick r:id="rId2"/>
              </a:rPr>
              <a:t>http://stockmedia.cc/computing_technology/slides/DSD_8790.jpg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Warning tape: </a:t>
            </a:r>
            <a:r>
              <a:rPr lang="da-DK" dirty="0">
                <a:hlinkClick r:id="rId3"/>
              </a:rPr>
              <a:t>https://www.pngall.com/warning-sign-png/download/69428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36927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8436-C9E0-6CD8-21B9-CC4946E4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Using the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r>
              <a:rPr lang="da-DK" dirty="0"/>
              <a:t> from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threads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240B-5F48-B45D-5BD6-84C265B82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00599"/>
            <a:ext cx="10515600" cy="1376363"/>
          </a:xfrm>
        </p:spPr>
        <p:txBody>
          <a:bodyPr/>
          <a:lstStyle/>
          <a:p>
            <a:pPr marL="0" indent="0">
              <a:buNone/>
            </a:pPr>
            <a:endParaRPr lang="da-DK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248F46-1DB4-41D4-F39C-751BE7A91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99" y="1518139"/>
            <a:ext cx="10227403" cy="3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064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SocketClient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_message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SendData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_message = 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RunClient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.Parse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"127.0.0.1"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 =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client.Connect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Send message.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 = _message;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.UTF8.GetBytes(message);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$"Socket client sent message: 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{message}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_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Thread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.Sleep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client.Shutdown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SocketShutdown</a:t>
            </a:r>
            <a:r>
              <a:rPr kumimoji="0" lang="da-DK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.Both</a:t>
            </a: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360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SocketClient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_message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SendData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_message = 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RunClient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.Parse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"127.0.0.1"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58562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Sending data from the </a:t>
            </a:r>
            <a:r>
              <a:rPr lang="da-DK" dirty="0" err="1"/>
              <a:t>client</a:t>
            </a:r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client.Connect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ShallRun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Send message.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message = _message;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.UTF8.GetBytes(message);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messageBytes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$"Socket client sent message: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{message}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hasDataToSend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Thread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.Sleep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client.Shutdown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SocketShutdown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.Both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648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SocketServer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_data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RunServer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listen to 'Any' which means all network addresses for this machine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.Any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listener.Bind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$"Listening on: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listener.Listen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handler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listener.Accept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try</a:t>
            </a:r>
            <a:endParaRPr kumimoji="0" lang="da-DK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 buffer =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[1024];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handler.Receive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(buffer,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.UTF8.GetString(buffer, 0,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$"Server received: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Data =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catch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SocketException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"Got exception: "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e.ToString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break</a:t>
            </a: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904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internal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SocketServer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bool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=&gt; _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return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_data;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private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_data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value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HasUnreadData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939028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public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RunServer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listen to 'Any' which means all network addresses for this machine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.Any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2000);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using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ipEndPoint.AddressFamily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SocketType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.Stream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ProtocolType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.Tcp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listener.Bind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ipEndPoint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$"Listening on: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ipAddress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listener.Listen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handler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listener.Accept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661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Receiving</a:t>
            </a:r>
            <a:r>
              <a:rPr lang="da-DK" dirty="0"/>
              <a:t> data on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365" y="1105231"/>
            <a:ext cx="9718322" cy="5535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var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handler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listener.Accept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while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true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try</a:t>
            </a:r>
            <a:endParaRPr kumimoji="0" lang="da-DK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 buffer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[1024];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handler.Receive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(buffer,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SocketFlags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.None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Encoding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.UTF8.GetString(buffer, 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numberOfBytesReceived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$"Server received: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Data =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receivedData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catch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(</a:t>
            </a:r>
            <a:r>
              <a:rPr kumimoji="0" lang="da-DK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SocketException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B91A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Console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.WriteLine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"Got exception: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e.ToString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    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break</a:t>
            </a: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da-DK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38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 </a:t>
            </a:r>
            <a:r>
              <a:rPr lang="da-DK" dirty="0" err="1"/>
              <a:t>this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1" y="1269020"/>
            <a:ext cx="11906839" cy="43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8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3DFE-2D70-EDF1-9C71-601995FA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F2E21-7B8A-D086-9316-E615A71B7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E11D3-CD1C-9CFD-145E-DB7DABC5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5"/>
            <a:ext cx="12192000" cy="678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240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SendData</a:t>
            </a:r>
            <a:r>
              <a:rPr lang="da-DK" dirty="0"/>
              <a:t>() is </a:t>
            </a:r>
            <a:r>
              <a:rPr lang="da-DK" dirty="0" err="1"/>
              <a:t>called</a:t>
            </a:r>
            <a:r>
              <a:rPr lang="da-DK" dirty="0"/>
              <a:t> more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once</a:t>
            </a:r>
            <a:r>
              <a:rPr lang="da-DK" dirty="0"/>
              <a:t>, </a:t>
            </a:r>
            <a:r>
              <a:rPr lang="da-DK" dirty="0" err="1"/>
              <a:t>before</a:t>
            </a:r>
            <a:r>
              <a:rPr lang="da-DK" dirty="0"/>
              <a:t> the data is sent on the </a:t>
            </a:r>
            <a:r>
              <a:rPr lang="da-DK" dirty="0" err="1"/>
              <a:t>socket</a:t>
            </a:r>
            <a:r>
              <a:rPr lang="da-DK" dirty="0"/>
              <a:t>?</a:t>
            </a:r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SendData</a:t>
            </a:r>
            <a:r>
              <a:rPr lang="da-DK" dirty="0"/>
              <a:t>() is </a:t>
            </a:r>
            <a:r>
              <a:rPr lang="da-DK" dirty="0" err="1"/>
              <a:t>called</a:t>
            </a:r>
            <a:r>
              <a:rPr lang="da-DK" dirty="0"/>
              <a:t> </a:t>
            </a:r>
            <a:r>
              <a:rPr lang="da-DK" dirty="0" err="1"/>
              <a:t>before</a:t>
            </a:r>
            <a:r>
              <a:rPr lang="da-DK" dirty="0"/>
              <a:t> _</a:t>
            </a:r>
            <a:r>
              <a:rPr lang="da-DK" dirty="0" err="1"/>
              <a:t>hasDataToSend</a:t>
            </a:r>
            <a:r>
              <a:rPr lang="da-DK" dirty="0"/>
              <a:t> is reset?</a:t>
            </a:r>
          </a:p>
          <a:p>
            <a:pPr>
              <a:buFontTx/>
              <a:buChar char="-"/>
            </a:pP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a user of the </a:t>
            </a:r>
            <a:r>
              <a:rPr lang="da-DK" dirty="0" err="1"/>
              <a:t>SocketServer</a:t>
            </a:r>
            <a:r>
              <a:rPr lang="da-DK" dirty="0"/>
              <a:t> </a:t>
            </a:r>
            <a:r>
              <a:rPr lang="da-DK" dirty="0" err="1"/>
              <a:t>reads</a:t>
            </a:r>
            <a:r>
              <a:rPr lang="da-DK" dirty="0"/>
              <a:t> the Data </a:t>
            </a:r>
            <a:r>
              <a:rPr lang="da-DK" dirty="0" err="1"/>
              <a:t>property</a:t>
            </a:r>
            <a:r>
              <a:rPr lang="da-DK" dirty="0"/>
              <a:t> at the same time as data is </a:t>
            </a:r>
            <a:r>
              <a:rPr lang="da-DK" dirty="0" err="1"/>
              <a:t>received</a:t>
            </a:r>
            <a:r>
              <a:rPr lang="da-DK" dirty="0"/>
              <a:t>?</a:t>
            </a:r>
          </a:p>
          <a:p>
            <a:pPr marL="0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53921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more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once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is sent on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_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hasDataToSend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reset?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user of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SocketServer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reads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property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the same time as data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received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Some</a:t>
            </a:r>
            <a:r>
              <a:rPr lang="da-DK" dirty="0"/>
              <a:t> data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lost!</a:t>
            </a:r>
          </a:p>
        </p:txBody>
      </p:sp>
    </p:spTree>
    <p:extLst>
      <p:ext uri="{BB962C8B-B14F-4D97-AF65-F5344CB8AC3E}">
        <p14:creationId xmlns:p14="http://schemas.microsoft.com/office/powerpoint/2010/main" val="2711422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441C-0C5B-F7B6-3B08-09533323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Problems in </a:t>
            </a:r>
            <a:r>
              <a:rPr lang="da-DK" dirty="0" err="1"/>
              <a:t>this</a:t>
            </a:r>
            <a:r>
              <a:rPr lang="da-DK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B88EB-DAB0-910E-7057-850A0FE4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problems with the </a:t>
            </a:r>
            <a:r>
              <a:rPr lang="da-DK" dirty="0" err="1"/>
              <a:t>way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do </a:t>
            </a:r>
            <a:r>
              <a:rPr lang="da-DK" dirty="0" err="1"/>
              <a:t>this</a:t>
            </a:r>
            <a:r>
              <a:rPr lang="da-DK" dirty="0"/>
              <a:t>:</a:t>
            </a:r>
          </a:p>
          <a:p>
            <a:pPr marL="0" indent="0">
              <a:buNone/>
            </a:pPr>
            <a:endParaRPr lang="da-DK" dirty="0"/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more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than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once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is sent on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SendData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called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_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hasDataToSend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reset?</a:t>
            </a:r>
          </a:p>
          <a:p>
            <a:pPr>
              <a:buFontTx/>
              <a:buChar char="-"/>
            </a:pP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if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user of the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SocketServer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reads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Data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property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at the same time as data is </a:t>
            </a:r>
            <a:r>
              <a:rPr lang="da-DK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received</a:t>
            </a:r>
            <a:r>
              <a:rPr lang="da-DK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fix </a:t>
            </a:r>
            <a:r>
              <a:rPr lang="da-DK" dirty="0" err="1"/>
              <a:t>this</a:t>
            </a:r>
            <a:r>
              <a:rPr lang="da-DK" dirty="0"/>
              <a:t> in the coming </a:t>
            </a:r>
            <a:r>
              <a:rPr lang="da-DK" dirty="0" err="1"/>
              <a:t>weeks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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5833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65" y="-758636"/>
            <a:ext cx="12604930" cy="8375272"/>
          </a:xfrm>
          <a:prstGeom prst="rect">
            <a:avLst/>
          </a:prstGeom>
          <a:solidFill>
            <a:schemeClr val="tx1">
              <a:alpha val="43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Your</a:t>
            </a:r>
            <a:r>
              <a:rPr lang="da-DK" sz="54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5400" dirty="0" err="1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turn</a:t>
            </a:r>
            <a:endParaRPr lang="da-DK" sz="5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da-DK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Solve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the </a:t>
            </a:r>
          </a:p>
          <a:p>
            <a:pPr marL="0" indent="0" algn="ctr">
              <a:buNone/>
            </a:pP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Exercise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- ECG Network –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Without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blocking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da-DK" sz="6000" b="1" dirty="0" err="1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collection</a:t>
            </a:r>
            <a:r>
              <a:rPr lang="da-DK" sz="6000" b="1" dirty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”</a:t>
            </a:r>
            <a:endParaRPr lang="da-DK" sz="48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04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837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073" y="1105232"/>
            <a:ext cx="9189854" cy="55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0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22" y="1006931"/>
            <a:ext cx="9129155" cy="54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56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communication</a:t>
            </a:r>
            <a:endParaRPr lang="da-D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2576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server listens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694663"/>
            <a:ext cx="10515600" cy="1482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dirty="0"/>
              <a:t>The Server </a:t>
            </a:r>
            <a:r>
              <a:rPr lang="da-DK" dirty="0" err="1"/>
              <a:t>specifies</a:t>
            </a:r>
            <a:r>
              <a:rPr lang="da-DK" dirty="0"/>
              <a:t> </a:t>
            </a:r>
            <a:r>
              <a:rPr lang="da-DK" dirty="0" err="1"/>
              <a:t>where</a:t>
            </a:r>
            <a:r>
              <a:rPr lang="da-DK" dirty="0"/>
              <a:t> to listen:</a:t>
            </a:r>
          </a:p>
          <a:p>
            <a:r>
              <a:rPr lang="da-DK" dirty="0"/>
              <a:t>IP Address </a:t>
            </a:r>
          </a:p>
          <a:p>
            <a:r>
              <a:rPr lang="da-DK" dirty="0"/>
              <a:t>Port </a:t>
            </a:r>
            <a:r>
              <a:rPr lang="da-DK" dirty="0" err="1"/>
              <a:t>number</a:t>
            </a:r>
            <a:endParaRPr lang="da-DK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8" y="1311965"/>
            <a:ext cx="11423584" cy="3289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208" y="1193180"/>
            <a:ext cx="6172709" cy="3501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957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dirty="0" smtClean="0">
            <a:latin typeface="Gill Sans MT" panose="020B05020201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15948</TotalTime>
  <Words>6753</Words>
  <Application>Microsoft Office PowerPoint</Application>
  <PresentationFormat>Widescreen</PresentationFormat>
  <Paragraphs>1179</Paragraphs>
  <Slides>55</Slides>
  <Notes>38</Notes>
  <HiddenSlides>13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Consolas</vt:lpstr>
      <vt:lpstr>AU Passata</vt:lpstr>
      <vt:lpstr>Gill Sans MT</vt:lpstr>
      <vt:lpstr>Wingdings</vt:lpstr>
      <vt:lpstr>Arial</vt:lpstr>
      <vt:lpstr>AU Passata Light</vt:lpstr>
      <vt:lpstr>Calibri</vt:lpstr>
      <vt:lpstr>Cascadia Mono</vt:lpstr>
      <vt:lpstr>Office Theme</vt:lpstr>
      <vt:lpstr>PowerPoint Presentation</vt:lpstr>
      <vt:lpstr>Agenda</vt:lpstr>
      <vt:lpstr>Where we want to end up</vt:lpstr>
      <vt:lpstr>We want to go from this</vt:lpstr>
      <vt:lpstr>To this</vt:lpstr>
      <vt:lpstr>Client</vt:lpstr>
      <vt:lpstr>Server</vt:lpstr>
      <vt:lpstr>Socket communication</vt:lpstr>
      <vt:lpstr>The server listens</vt:lpstr>
      <vt:lpstr>The server listens</vt:lpstr>
      <vt:lpstr>The client connects to the 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SocketServer</vt:lpstr>
      <vt:lpstr>The server listens</vt:lpstr>
      <vt:lpstr>The client connects to the server</vt:lpstr>
      <vt:lpstr>SocketClient</vt:lpstr>
      <vt:lpstr>SocketClient</vt:lpstr>
      <vt:lpstr>SocketClient</vt:lpstr>
      <vt:lpstr>SocketClient</vt:lpstr>
      <vt:lpstr>SocketClient</vt:lpstr>
      <vt:lpstr>SocketClient</vt:lpstr>
      <vt:lpstr>Your turn</vt:lpstr>
      <vt:lpstr>Client</vt:lpstr>
      <vt:lpstr>Sending objects from the client</vt:lpstr>
      <vt:lpstr>Sending objects from the client</vt:lpstr>
      <vt:lpstr>Sending objects from the client</vt:lpstr>
      <vt:lpstr>Server</vt:lpstr>
      <vt:lpstr>Receiving objects on the server</vt:lpstr>
      <vt:lpstr>Receiving objects on the server</vt:lpstr>
      <vt:lpstr>Receiving objects on the server</vt:lpstr>
      <vt:lpstr>Receiving objects on the server</vt:lpstr>
      <vt:lpstr>Your turn</vt:lpstr>
      <vt:lpstr>References and image sources</vt:lpstr>
      <vt:lpstr>Using the socket communication from other threads</vt:lpstr>
      <vt:lpstr>Sending data from the client</vt:lpstr>
      <vt:lpstr>Sending data from the client</vt:lpstr>
      <vt:lpstr>Sending data from the client</vt:lpstr>
      <vt:lpstr>Receiving data on the server</vt:lpstr>
      <vt:lpstr>Receiving data on the server</vt:lpstr>
      <vt:lpstr>Receiving data on the server</vt:lpstr>
      <vt:lpstr>Receiving data on the server</vt:lpstr>
      <vt:lpstr>PowerPoint Presentation</vt:lpstr>
      <vt:lpstr>Problems in this approach</vt:lpstr>
      <vt:lpstr>Problems in this approach</vt:lpstr>
      <vt:lpstr>Problems in this approach</vt:lpstr>
      <vt:lpstr>Your turn</vt:lpstr>
      <vt:lpstr>PowerPoint Presentation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Sørensen Loft</dc:creator>
  <cp:lastModifiedBy>Michael Sørensen Loft</cp:lastModifiedBy>
  <cp:revision>257</cp:revision>
  <dcterms:created xsi:type="dcterms:W3CDTF">2017-09-19T09:05:55Z</dcterms:created>
  <dcterms:modified xsi:type="dcterms:W3CDTF">2025-10-22T19:06:14Z</dcterms:modified>
</cp:coreProperties>
</file>